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8" r:id="rId4"/>
    <p:sldId id="258" r:id="rId5"/>
    <p:sldId id="269" r:id="rId6"/>
    <p:sldId id="265" r:id="rId7"/>
    <p:sldId id="270" r:id="rId8"/>
    <p:sldId id="259" r:id="rId9"/>
    <p:sldId id="271" r:id="rId10"/>
    <p:sldId id="266" r:id="rId11"/>
    <p:sldId id="272" r:id="rId12"/>
    <p:sldId id="260" r:id="rId13"/>
    <p:sldId id="274" r:id="rId14"/>
    <p:sldId id="261" r:id="rId15"/>
    <p:sldId id="275" r:id="rId16"/>
    <p:sldId id="262" r:id="rId17"/>
    <p:sldId id="276" r:id="rId18"/>
    <p:sldId id="267" r:id="rId19"/>
    <p:sldId id="277" r:id="rId20"/>
    <p:sldId id="263" r:id="rId21"/>
    <p:sldId id="264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11746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94891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16151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78404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79101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5678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84780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3293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329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19550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83987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0D0307-9A48-4FFD-8C2E-568E586C97FD}" type="datetimeFigureOut">
              <a:rPr lang="nl-NL" smtClean="0"/>
              <a:t>30-9-2012</a:t>
            </a:fld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211084-1C60-4CD6-9C2F-2162EB164F3A}" type="slidenum">
              <a:rPr lang="nl-NL" smtClean="0"/>
              <a:t>‹nr.›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9548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http://home.wanadoo.nl/jeroen-anja/images/binnenste%20aarde.jp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Natuurrampen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Vragen en antwoorden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427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11560" y="2348880"/>
            <a:ext cx="7772400" cy="1470025"/>
          </a:xfrm>
        </p:spPr>
        <p:txBody>
          <a:bodyPr/>
          <a:lstStyle/>
          <a:p>
            <a:r>
              <a:rPr lang="nl-NL" dirty="0" smtClean="0"/>
              <a:t>Wat gebeurt er als 2 tektonische platen tegen elkaar aan komen?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61033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Aardbeving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84418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Met welk instrument meet men de sterkte van de aardbeving?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480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Seismograaf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74839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heet de schaal waarmee men de sterkte van een aardbeving aanduidt?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1884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Schaal van Richter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78756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Waaruit bestaat de mantel van de aarde?</a:t>
            </a:r>
            <a:endParaRPr lang="nl-NL" dirty="0"/>
          </a:p>
        </p:txBody>
      </p:sp>
      <p:sp>
        <p:nvSpPr>
          <p:cNvPr id="5" name="Ondertitel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63268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Half vloeibaar gesteente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419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Hoe heet de ruimte tussen 2 tektonische platen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576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Breuklijn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25594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Noem de verschillende lagen van de aarde.</a:t>
            </a:r>
            <a:endParaRPr lang="nl-NL" dirty="0"/>
          </a:p>
        </p:txBody>
      </p:sp>
      <p:pic>
        <p:nvPicPr>
          <p:cNvPr id="4" name="Afbeelding 3" descr="http://home.wanadoo.nl/jeroen-anja/images/binnenste%20aarde.jpg"/>
          <p:cNvPicPr/>
          <p:nvPr/>
        </p:nvPicPr>
        <p:blipFill>
          <a:blip r:embed="rId2" r:link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429000"/>
            <a:ext cx="3096344" cy="302433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342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Noem een stad die op een breuklijn ligt.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48049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San Francisco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9901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Hoe heet een beving op zee?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92837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Zeebeving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75629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Wat is vaak het gevolg van een zeebeving?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82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Tsunami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24264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Waar komen orkanen voor?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97204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Rond de evenaar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1333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Noem 5 landen rond de evenaar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9147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Brazilië</a:t>
            </a:r>
            <a:br>
              <a:rPr lang="nl-NL" dirty="0" smtClean="0"/>
            </a:br>
            <a:r>
              <a:rPr lang="nl-NL" dirty="0" smtClean="0"/>
              <a:t>Indonesië</a:t>
            </a:r>
            <a:br>
              <a:rPr lang="nl-NL" dirty="0" smtClean="0"/>
            </a:br>
            <a:r>
              <a:rPr lang="nl-NL" dirty="0" smtClean="0"/>
              <a:t>Somalië</a:t>
            </a:r>
            <a:br>
              <a:rPr lang="nl-NL" dirty="0" smtClean="0"/>
            </a:br>
            <a:r>
              <a:rPr lang="nl-NL" dirty="0" smtClean="0"/>
              <a:t>Colombia</a:t>
            </a:r>
            <a:br>
              <a:rPr lang="nl-NL" dirty="0" smtClean="0"/>
            </a:br>
            <a:r>
              <a:rPr lang="nl-NL" dirty="0" smtClean="0"/>
              <a:t>Kongo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9531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1. binnen- en buitenkern</a:t>
            </a:r>
            <a:br>
              <a:rPr lang="nl-NL" dirty="0" smtClean="0"/>
            </a:br>
            <a:r>
              <a:rPr lang="nl-NL" dirty="0" smtClean="0"/>
              <a:t>2. Mantel</a:t>
            </a:r>
            <a:br>
              <a:rPr lang="nl-NL" dirty="0" smtClean="0"/>
            </a:br>
            <a:r>
              <a:rPr lang="nl-NL" dirty="0" smtClean="0"/>
              <a:t>3. korst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5927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Noem 3 andere namen voor orkanen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77873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Hurricanes</a:t>
            </a:r>
            <a:br>
              <a:rPr lang="nl-NL" dirty="0" smtClean="0"/>
            </a:br>
            <a:r>
              <a:rPr lang="nl-NL" dirty="0" smtClean="0"/>
              <a:t>Tyfoon</a:t>
            </a:r>
            <a:br>
              <a:rPr lang="nl-NL" dirty="0" smtClean="0"/>
            </a:br>
            <a:r>
              <a:rPr lang="nl-NL" dirty="0" smtClean="0"/>
              <a:t>Willywillies</a:t>
            </a:r>
            <a:br>
              <a:rPr lang="nl-NL" dirty="0" smtClean="0"/>
            </a:br>
            <a:r>
              <a:rPr lang="nl-NL" dirty="0" smtClean="0"/>
              <a:t>Cyclonen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815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Het centrum van de orkaan noem je………..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564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Het oog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333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Op welke volgorde worden namen gegeven aan orkanen?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28516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Op alfabetische volgorde om en om meisjes en jongensnamen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3767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Wanneer wordt een naam niet nog eens gebruikt?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4822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Bij erge verwoesting vele doden en gewonden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16681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Waar komen de meeste orkanen voor, boven zee of land?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4501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Oceanen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9094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 aardkorst bestaat uit 12……………..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8938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Wat is de evenaar?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923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Denkbeeldige lijn precies midden tussen noord- en zuidpool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17045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Kun je de evenaar zien?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426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NEE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Denkbeeldig bestaat alleen in je gedachten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2697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Noem 3 oceanen rond de evenaar.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266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Indische</a:t>
            </a:r>
            <a:br>
              <a:rPr lang="nl-NL" dirty="0" smtClean="0"/>
            </a:br>
            <a:r>
              <a:rPr lang="nl-NL" dirty="0" smtClean="0"/>
              <a:t>Grote- of stille</a:t>
            </a:r>
            <a:br>
              <a:rPr lang="nl-NL" dirty="0" smtClean="0"/>
            </a:br>
            <a:r>
              <a:rPr lang="nl-NL" dirty="0" smtClean="0"/>
              <a:t>Atlantische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272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713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(tektonische) platen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19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Welke 2 soorten tektonische platen zijn 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653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Oceanische – en continentale platen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3498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Hoe heet het punt waar de platen botsen en de trilling het hevigst is?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8666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Epicentrum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5021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259</Words>
  <Application>Microsoft Office PowerPoint</Application>
  <PresentationFormat>Diavoorstelling (4:3)</PresentationFormat>
  <Paragraphs>47</Paragraphs>
  <Slides>46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46</vt:i4>
      </vt:variant>
    </vt:vector>
  </HeadingPairs>
  <TitlesOfParts>
    <vt:vector size="47" baseType="lpstr">
      <vt:lpstr>Kantoorthema</vt:lpstr>
      <vt:lpstr>Natuurrampen </vt:lpstr>
      <vt:lpstr>Noem de verschillende lagen van de aarde.</vt:lpstr>
      <vt:lpstr>1. binnen- en buitenkern 2. Mantel 3. korst</vt:lpstr>
      <vt:lpstr>De aardkorst bestaat uit 12……………..</vt:lpstr>
      <vt:lpstr>(tektonische) platen</vt:lpstr>
      <vt:lpstr>Welke 2 soorten tektonische platen zijn er?</vt:lpstr>
      <vt:lpstr>Oceanische – en continentale platen</vt:lpstr>
      <vt:lpstr>Hoe heet het punt waar de platen botsen en de trilling het hevigst is?</vt:lpstr>
      <vt:lpstr>Epicentrum </vt:lpstr>
      <vt:lpstr>Wat gebeurt er als 2 tektonische platen tegen elkaar aan komen?</vt:lpstr>
      <vt:lpstr>Aardbeving </vt:lpstr>
      <vt:lpstr>Met welk instrument meet men de sterkte van de aardbeving?</vt:lpstr>
      <vt:lpstr>Seismograaf </vt:lpstr>
      <vt:lpstr>Hoe heet de schaal waarmee men de sterkte van een aardbeving aanduidt?</vt:lpstr>
      <vt:lpstr>Schaal van Richter</vt:lpstr>
      <vt:lpstr>Waaruit bestaat de mantel van de aarde?</vt:lpstr>
      <vt:lpstr>Half vloeibaar gesteente</vt:lpstr>
      <vt:lpstr>Hoe heet de ruimte tussen 2 tektonische platen</vt:lpstr>
      <vt:lpstr>Breuklijn</vt:lpstr>
      <vt:lpstr>Noem een stad die op een breuklijn ligt.</vt:lpstr>
      <vt:lpstr>San Francisco</vt:lpstr>
      <vt:lpstr>Hoe heet een beving op zee?</vt:lpstr>
      <vt:lpstr>Zeebeving </vt:lpstr>
      <vt:lpstr>Wat is vaak het gevolg van een zeebeving?</vt:lpstr>
      <vt:lpstr>Tsunami</vt:lpstr>
      <vt:lpstr>Waar komen orkanen voor?</vt:lpstr>
      <vt:lpstr>Rond de evenaar</vt:lpstr>
      <vt:lpstr>Noem 5 landen rond de evenaar</vt:lpstr>
      <vt:lpstr>Brazilië Indonesië Somalië Colombia Kongo</vt:lpstr>
      <vt:lpstr>Noem 3 andere namen voor orkanen</vt:lpstr>
      <vt:lpstr>Hurricanes Tyfoon Willywillies Cyclonen</vt:lpstr>
      <vt:lpstr>Het centrum van de orkaan noem je………..</vt:lpstr>
      <vt:lpstr>Het oog</vt:lpstr>
      <vt:lpstr>Op welke volgorde worden namen gegeven aan orkanen?</vt:lpstr>
      <vt:lpstr>Op alfabetische volgorde om en om meisjes en jongensnamen</vt:lpstr>
      <vt:lpstr>Wanneer wordt een naam niet nog eens gebruikt?</vt:lpstr>
      <vt:lpstr>Bij erge verwoesting vele doden en gewonden </vt:lpstr>
      <vt:lpstr>Waar komen de meeste orkanen voor, boven zee of land?</vt:lpstr>
      <vt:lpstr>Oceanen </vt:lpstr>
      <vt:lpstr>Wat is de evenaar?</vt:lpstr>
      <vt:lpstr>Denkbeeldige lijn precies midden tussen noord- en zuidpool</vt:lpstr>
      <vt:lpstr>Kun je de evenaar zien?</vt:lpstr>
      <vt:lpstr>NEE</vt:lpstr>
      <vt:lpstr>Noem 3 oceanen rond de evenaar.</vt:lpstr>
      <vt:lpstr>Indische Grote- of stille Atlantische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Natuurrampen</dc:title>
  <dc:creator>Docent</dc:creator>
  <cp:lastModifiedBy>Docent</cp:lastModifiedBy>
  <cp:revision>5</cp:revision>
  <dcterms:created xsi:type="dcterms:W3CDTF">2012-09-16T16:50:37Z</dcterms:created>
  <dcterms:modified xsi:type="dcterms:W3CDTF">2012-09-30T07:11:01Z</dcterms:modified>
</cp:coreProperties>
</file>