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9" r:id="rId6"/>
    <p:sldId id="265" r:id="rId7"/>
    <p:sldId id="270" r:id="rId8"/>
    <p:sldId id="259" r:id="rId9"/>
    <p:sldId id="271" r:id="rId10"/>
    <p:sldId id="266" r:id="rId11"/>
    <p:sldId id="272" r:id="rId12"/>
    <p:sldId id="260" r:id="rId13"/>
    <p:sldId id="274" r:id="rId14"/>
    <p:sldId id="261" r:id="rId15"/>
    <p:sldId id="275" r:id="rId16"/>
    <p:sldId id="262" r:id="rId17"/>
    <p:sldId id="276" r:id="rId18"/>
    <p:sldId id="267" r:id="rId19"/>
    <p:sldId id="277" r:id="rId20"/>
    <p:sldId id="263" r:id="rId21"/>
    <p:sldId id="264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16-9-2012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174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16-9-2012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489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16-9-2012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615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16-9-2012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40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16-9-2012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10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16-9-2012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78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16-9-2012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478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16-9-2012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29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16-9-2012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3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16-9-2012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955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16-9-2012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398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D0307-9A48-4FFD-8C2E-568E586C97FD}" type="datetimeFigureOut">
              <a:rPr lang="nl-NL" smtClean="0"/>
              <a:t>16-9-2012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11084-1C60-4CD6-9C2F-2162EB164F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548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home.wanadoo.nl/jeroen-anja/images/binnenste%20aarde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Natuurrampen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Vragen en antwoorden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27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2348880"/>
            <a:ext cx="7772400" cy="1470025"/>
          </a:xfrm>
        </p:spPr>
        <p:txBody>
          <a:bodyPr/>
          <a:lstStyle/>
          <a:p>
            <a:r>
              <a:rPr lang="nl-NL" dirty="0" smtClean="0"/>
              <a:t>Wat gebeurt er als 2 tektonische platen tegen elkaar aan komen?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103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Aardbeving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441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Met welk instrument meet men de sterkte van de aardbeving?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48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Seismograaf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483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 heet de schaal waarmee men de sterkte van een aardbeving aanduidt?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884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Schaal van Richter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875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Waaruit bestaat de mantel van de aarde?</a:t>
            </a: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326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Half vloeibaar gesteente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41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Hoe heet de ruimte tussen 2 tektonische platen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76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Breuklijn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559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Noem de verschillende lagen van de aarde.</a:t>
            </a:r>
            <a:endParaRPr lang="nl-NL" dirty="0"/>
          </a:p>
        </p:txBody>
      </p:sp>
      <p:pic>
        <p:nvPicPr>
          <p:cNvPr id="4" name="Afbeelding 3" descr="http://home.wanadoo.nl/jeroen-anja/images/binnenste%20aarde.jpg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3096344" cy="3024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34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Noem een stad die op een breuklijn ligt.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804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San Francisco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901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Hoe heet een beving op zee?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283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Zeebeving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562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Wat is vaak het gevolg van een zeebeving?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22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Tsunami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426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1. binnen- en buitenkern</a:t>
            </a:r>
            <a:br>
              <a:rPr lang="nl-NL" dirty="0" smtClean="0"/>
            </a:br>
            <a:r>
              <a:rPr lang="nl-NL" dirty="0" smtClean="0"/>
              <a:t>2. Mantel</a:t>
            </a:r>
            <a:br>
              <a:rPr lang="nl-NL" dirty="0" smtClean="0"/>
            </a:br>
            <a:r>
              <a:rPr lang="nl-NL" dirty="0" smtClean="0"/>
              <a:t>3. korst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927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aardkorst bestaat uit 12……………..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938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(tektonische) platen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19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Welke 2 soorten tektonische platen zijn 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653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Oceanische – en continentale platen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349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 heet het punt waar de platen botsen en de trilling het hevigst is?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866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Epicentrum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021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146</Words>
  <Application>Microsoft Office PowerPoint</Application>
  <PresentationFormat>Diavoorstelling (4:3)</PresentationFormat>
  <Paragraphs>26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6" baseType="lpstr">
      <vt:lpstr>Kantoorthema</vt:lpstr>
      <vt:lpstr>Natuurrampen </vt:lpstr>
      <vt:lpstr>Noem de verschillende lagen van de aarde.</vt:lpstr>
      <vt:lpstr>1. binnen- en buitenkern 2. Mantel 3. korst</vt:lpstr>
      <vt:lpstr>De aardkorst bestaat uit 12……………..</vt:lpstr>
      <vt:lpstr>(tektonische) platen</vt:lpstr>
      <vt:lpstr>Welke 2 soorten tektonische platen zijn er?</vt:lpstr>
      <vt:lpstr>Oceanische – en continentale platen</vt:lpstr>
      <vt:lpstr>Hoe heet het punt waar de platen botsen en de trilling het hevigst is?</vt:lpstr>
      <vt:lpstr>Epicentrum </vt:lpstr>
      <vt:lpstr>Wat gebeurt er als 2 tektonische platen tegen elkaar aan komen?</vt:lpstr>
      <vt:lpstr>Aardbeving </vt:lpstr>
      <vt:lpstr>Met welk instrument meet men de sterkte van de aardbeving?</vt:lpstr>
      <vt:lpstr>Seismograaf </vt:lpstr>
      <vt:lpstr>Hoe heet de schaal waarmee men de sterkte van een aardbeving aanduidt?</vt:lpstr>
      <vt:lpstr>Schaal van Richter</vt:lpstr>
      <vt:lpstr>Waaruit bestaat de mantel van de aarde?</vt:lpstr>
      <vt:lpstr>Half vloeibaar gesteente</vt:lpstr>
      <vt:lpstr>Hoe heet de ruimte tussen 2 tektonische platen</vt:lpstr>
      <vt:lpstr>Breuklijn</vt:lpstr>
      <vt:lpstr>Noem een stad die op een breuklijn ligt.</vt:lpstr>
      <vt:lpstr>San Francisco</vt:lpstr>
      <vt:lpstr>Hoe heet een beving op zee?</vt:lpstr>
      <vt:lpstr>Zeebeving </vt:lpstr>
      <vt:lpstr>Wat is vaak het gevolg van een zeebeving?</vt:lpstr>
      <vt:lpstr>Tsunami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Natuurrampen</dc:title>
  <dc:creator>Docent</dc:creator>
  <cp:lastModifiedBy>Docent</cp:lastModifiedBy>
  <cp:revision>3</cp:revision>
  <dcterms:created xsi:type="dcterms:W3CDTF">2012-09-16T16:50:37Z</dcterms:created>
  <dcterms:modified xsi:type="dcterms:W3CDTF">2012-09-16T17:11:34Z</dcterms:modified>
</cp:coreProperties>
</file>